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1" r:id="rId1"/>
  </p:sldMasterIdLst>
  <p:sldIdLst>
    <p:sldId id="312" r:id="rId2"/>
    <p:sldId id="310" r:id="rId3"/>
    <p:sldId id="277" r:id="rId4"/>
    <p:sldId id="301" r:id="rId5"/>
    <p:sldId id="274" r:id="rId6"/>
    <p:sldId id="283" r:id="rId7"/>
    <p:sldId id="280" r:id="rId8"/>
    <p:sldId id="276" r:id="rId9"/>
    <p:sldId id="303" r:id="rId10"/>
    <p:sldId id="278" r:id="rId11"/>
    <p:sldId id="279" r:id="rId12"/>
    <p:sldId id="314" r:id="rId13"/>
    <p:sldId id="337" r:id="rId14"/>
    <p:sldId id="331" r:id="rId15"/>
    <p:sldId id="332" r:id="rId16"/>
    <p:sldId id="333" r:id="rId17"/>
    <p:sldId id="334" r:id="rId18"/>
    <p:sldId id="335" r:id="rId19"/>
    <p:sldId id="336" r:id="rId20"/>
    <p:sldId id="323" r:id="rId21"/>
    <p:sldId id="317" r:id="rId22"/>
    <p:sldId id="318" r:id="rId23"/>
    <p:sldId id="320" r:id="rId24"/>
    <p:sldId id="322" r:id="rId25"/>
    <p:sldId id="330" r:id="rId26"/>
    <p:sldId id="325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FF00"/>
    <a:srgbClr val="FFFF66"/>
    <a:srgbClr val="660033"/>
    <a:srgbClr val="00FF00"/>
    <a:srgbClr val="080808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902-4FD7-4BBA-8147-73FDFD80918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 thruBlk="1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2D7A-FD61-4AEC-A933-7D7CB518EBA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 thruBlk="1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BA1D-6D41-4FF7-A9C4-48882349A9E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fade thruBlk="1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92C-17A3-463F-A528-0F3F10A4D1C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 spd="slow">
    <p:fade thruBlk="1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4EA-0FAB-4CED-963E-A4045966FD4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1777-0EEC-4CB7-B1D1-A72269712BA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ransition spd="slow">
    <p:fade thruBlk="1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F918-AC62-4EAB-A33A-E0F274B1FBF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 thruBlk="1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9CC9-22A4-4D7A-99CD-F666DE3BE9F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 thruBlk="1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708A-2627-4971-816B-9E10E73FB02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 thruBlk="1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5D81-7774-4827-AE5A-E30E8233744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fade thruBlk="1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BF49-32E5-47C4-9961-EABAFCC02A7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 spd="slow">
    <p:fade thruBlk="1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ACE4EA-0FAB-4CED-963E-A4045966FD4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ransition spd="slow">
    <p:fade thruBlk="1"/>
    <p:sndAc>
      <p:stSnd>
        <p:snd r:embed="rId13" name="typ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金仲獎評審團大獎楷模</a:t>
            </a:r>
            <a:r>
              <a:rPr lang="en-US" altLang="zh-TW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/>
            </a:r>
            <a:br>
              <a:rPr lang="en-US" altLang="zh-TW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</a:br>
            <a:r>
              <a:rPr lang="zh-TW" alt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全國巡迴</a:t>
            </a:r>
            <a:r>
              <a:rPr lang="zh-TW" altLang="en-US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講座</a:t>
            </a:r>
            <a:endParaRPr lang="zh-TW" altLang="en-US" sz="5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536307" y="2736304"/>
            <a:ext cx="4755773" cy="38610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TW" altLang="en-US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演講主題</a:t>
            </a:r>
            <a:endParaRPr lang="en-US" altLang="zh-TW" sz="48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algn="ctr"/>
            <a:r>
              <a:rPr lang="en-US" altLang="zh-TW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-</a:t>
            </a:r>
            <a:r>
              <a:rPr lang="zh-TW" alt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傾聽</a:t>
            </a:r>
            <a:r>
              <a:rPr lang="zh-TW" altLang="en-US" sz="6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的</a:t>
            </a:r>
            <a:r>
              <a:rPr lang="zh-TW" alt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力量</a:t>
            </a:r>
            <a:r>
              <a:rPr lang="en-US" altLang="zh-TW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-</a:t>
            </a:r>
          </a:p>
          <a:p>
            <a:pPr algn="ctr"/>
            <a:endParaRPr lang="en-US" altLang="zh-TW" sz="3500" dirty="0" smtClean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algn="ctr"/>
            <a:r>
              <a:rPr lang="zh-TW" altLang="en-US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張李佳</a:t>
            </a:r>
            <a:endParaRPr lang="zh-TW" altLang="en-US" sz="6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pic>
        <p:nvPicPr>
          <p:cNvPr id="8" name="內容版面配置區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276872"/>
            <a:ext cx="2729589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房地產免費公益講座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8165"/>
            <a:ext cx="3676650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00475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886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 </a:t>
            </a:r>
            <a:r>
              <a:rPr lang="zh-TW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  <a:cs typeface="+mj-cs"/>
              </a:rPr>
              <a:t>單車一日北高</a:t>
            </a:r>
            <a:r>
              <a:rPr lang="en-US" altLang="zh-TW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  <a:cs typeface="+mj-cs"/>
              </a:rPr>
              <a:t>380K </a:t>
            </a:r>
            <a:endParaRPr lang="en-US" altLang="zh-TW" sz="4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  <a:cs typeface="+mj-cs"/>
            </a:endParaRPr>
          </a:p>
          <a:p>
            <a:pPr algn="ctr"/>
            <a:r>
              <a:rPr lang="zh-TW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  <a:cs typeface="+mj-cs"/>
              </a:rPr>
              <a:t>一日</a:t>
            </a:r>
            <a:r>
              <a:rPr lang="zh-TW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  <a:cs typeface="+mj-cs"/>
              </a:rPr>
              <a:t>雙塔</a:t>
            </a:r>
            <a:r>
              <a:rPr lang="en-US" altLang="zh-TW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  <a:cs typeface="+mj-cs"/>
              </a:rPr>
              <a:t>520K</a:t>
            </a:r>
            <a:endParaRPr lang="zh-TW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  <a:cs typeface="+mj-cs"/>
            </a:endParaRPr>
          </a:p>
        </p:txBody>
      </p:sp>
      <p:pic>
        <p:nvPicPr>
          <p:cNvPr id="10243" name="Picture 3" descr="C:\Users\MY\Desktop\649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1234"/>
            <a:ext cx="4680520" cy="4140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44" name="Picture 4" descr="C:\Users\MY\Desktop\649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42" y="2241234"/>
            <a:ext cx="3169306" cy="4140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6013" y="1772816"/>
            <a:ext cx="3371975" cy="4752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zh-TW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自行車環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島一圈</a:t>
            </a:r>
          </a:p>
        </p:txBody>
      </p:sp>
    </p:spTree>
    <p:extLst>
      <p:ext uri="{BB962C8B-B14F-4D97-AF65-F5344CB8AC3E}">
        <p14:creationId xmlns:p14="http://schemas.microsoft.com/office/powerpoint/2010/main" val="21454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登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玉山主峰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5" y="2348880"/>
            <a:ext cx="3666907" cy="377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020319" cy="2680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50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4032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大綱</a:t>
            </a:r>
            <a:endParaRPr lang="en-US" altLang="zh-TW" sz="1100" dirty="0" smtClean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一、聽的內涵</a:t>
            </a:r>
            <a:endParaRPr lang="en-US" altLang="zh-TW" sz="4000" dirty="0" smtClean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二</a:t>
            </a:r>
            <a:r>
              <a:rPr lang="zh-TW" altLang="en-US" sz="4000" dirty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、</a:t>
            </a:r>
            <a:r>
              <a:rPr lang="zh-TW" altLang="en-US" sz="40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學會傾聽讓客戶第一時間想到你</a:t>
            </a:r>
            <a:endParaRPr lang="en-US" altLang="zh-TW" sz="4000" dirty="0" smtClean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三</a:t>
            </a:r>
            <a:r>
              <a:rPr lang="zh-TW" altLang="en-US" sz="40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、</a:t>
            </a:r>
            <a:r>
              <a:rPr lang="zh-TW" altLang="en-US" sz="4000" dirty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聊天</a:t>
            </a:r>
            <a:r>
              <a:rPr lang="zh-TW" altLang="en-US" sz="40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就能賺大錢</a:t>
            </a:r>
            <a:endParaRPr lang="en-US" altLang="zh-TW" sz="4000" dirty="0" smtClean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四</a:t>
            </a:r>
            <a:r>
              <a:rPr lang="zh-TW" altLang="en-US" sz="40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、用做志工的心做事業</a:t>
            </a:r>
            <a:endParaRPr lang="zh-TW" altLang="en-US" sz="4000" dirty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傾聽的力量</a:t>
            </a:r>
          </a:p>
        </p:txBody>
      </p:sp>
    </p:spTree>
    <p:extLst>
      <p:ext uri="{BB962C8B-B14F-4D97-AF65-F5344CB8AC3E}">
        <p14:creationId xmlns:p14="http://schemas.microsoft.com/office/powerpoint/2010/main" val="13885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3639" y="116632"/>
            <a:ext cx="8630849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你聽得懂嗎</a:t>
            </a:r>
            <a:r>
              <a:rPr lang="en-US" altLang="zh-TW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   請先試著回答以下兩個問題</a:t>
            </a:r>
            <a:endParaRPr lang="en-US" altLang="zh-TW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83093" y="2852936"/>
            <a:ext cx="82296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4000" b="1" kern="0" dirty="0" smtClean="0">
                <a:solidFill>
                  <a:schemeClr val="tx2"/>
                </a:solidFill>
                <a:latin typeface="華康郭泰碑W4" panose="03000409000000000000" pitchFamily="65" charset="-120"/>
                <a:ea typeface="華康郭泰碑W4" panose="03000409000000000000" pitchFamily="65" charset="-120"/>
              </a:rPr>
              <a:t>1.</a:t>
            </a:r>
            <a:r>
              <a:rPr lang="zh-TW" altLang="en-US" sz="4000" b="1" kern="0" dirty="0" smtClean="0">
                <a:solidFill>
                  <a:schemeClr val="tx2"/>
                </a:solidFill>
                <a:latin typeface="華康郭泰碑W4" panose="03000409000000000000" pitchFamily="65" charset="-120"/>
                <a:ea typeface="華康郭泰碑W4" panose="03000409000000000000" pitchFamily="65" charset="-120"/>
              </a:rPr>
              <a:t>我寧可聽具體明確的事</a:t>
            </a:r>
            <a:endParaRPr lang="en-US" altLang="zh-TW" sz="4000" b="1" kern="0" dirty="0" smtClean="0">
              <a:solidFill>
                <a:schemeClr val="tx2"/>
              </a:solidFill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kern="0" dirty="0" smtClean="0">
                <a:solidFill>
                  <a:schemeClr val="tx2"/>
                </a:solidFill>
                <a:latin typeface="華康郭泰碑W4" panose="03000409000000000000" pitchFamily="65" charset="-120"/>
                <a:ea typeface="華康郭泰碑W4" panose="03000409000000000000" pitchFamily="65" charset="-120"/>
              </a:rPr>
              <a:t>     也不想聽不切實際的話</a:t>
            </a:r>
            <a:endParaRPr lang="en-US" altLang="zh-TW" sz="4000" b="1" kern="0" dirty="0" smtClean="0">
              <a:solidFill>
                <a:schemeClr val="tx2"/>
              </a:solidFill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83093" y="4509120"/>
            <a:ext cx="8229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4000" b="1" kern="0" dirty="0" smtClean="0">
                <a:solidFill>
                  <a:schemeClr val="tx2"/>
                </a:solidFill>
                <a:latin typeface="華康郭泰碑W4" panose="03000409000000000000" pitchFamily="65" charset="-120"/>
                <a:ea typeface="華康郭泰碑W4" panose="03000409000000000000" pitchFamily="65" charset="-120"/>
              </a:rPr>
              <a:t>2.</a:t>
            </a:r>
            <a:r>
              <a:rPr lang="zh-TW" altLang="en-US" sz="4000" b="1" kern="0" dirty="0" smtClean="0">
                <a:solidFill>
                  <a:schemeClr val="tx2"/>
                </a:solidFill>
                <a:latin typeface="華康郭泰碑W4" panose="03000409000000000000" pitchFamily="65" charset="-120"/>
                <a:ea typeface="華康郭泰碑W4" panose="03000409000000000000" pitchFamily="65" charset="-120"/>
              </a:rPr>
              <a:t>別人講話時我會想</a:t>
            </a:r>
            <a:endParaRPr lang="en-US" altLang="zh-TW" sz="4000" b="1" kern="0" dirty="0" smtClean="0">
              <a:solidFill>
                <a:schemeClr val="tx2"/>
              </a:solidFill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kern="0" dirty="0">
                <a:solidFill>
                  <a:schemeClr val="tx2"/>
                </a:solidFill>
                <a:latin typeface="華康郭泰碑W4" panose="03000409000000000000" pitchFamily="65" charset="-120"/>
                <a:ea typeface="華康郭泰碑W4" panose="03000409000000000000" pitchFamily="65" charset="-120"/>
              </a:rPr>
              <a:t> </a:t>
            </a:r>
            <a:r>
              <a:rPr lang="zh-TW" altLang="en-US" sz="4000" b="1" kern="0" dirty="0" smtClean="0">
                <a:solidFill>
                  <a:schemeClr val="tx2"/>
                </a:solidFill>
                <a:latin typeface="華康郭泰碑W4" panose="03000409000000000000" pitchFamily="65" charset="-120"/>
                <a:ea typeface="華康郭泰碑W4" panose="03000409000000000000" pitchFamily="65" charset="-120"/>
              </a:rPr>
              <a:t>    若有機會我會說什麼</a:t>
            </a:r>
            <a:r>
              <a:rPr lang="en-US" altLang="zh-TW" sz="4000" b="1" kern="0" dirty="0" smtClean="0">
                <a:solidFill>
                  <a:schemeClr val="tx2"/>
                </a:solidFill>
                <a:latin typeface="華康郭泰碑W4" panose="03000409000000000000" pitchFamily="65" charset="-120"/>
                <a:ea typeface="華康郭泰碑W4" panose="03000409000000000000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9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675466"/>
            <a:ext cx="8280919" cy="356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由低到高分為五層</a:t>
            </a:r>
            <a:r>
              <a:rPr lang="en-US" altLang="zh-TW" sz="3600" b="1" dirty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，</a:t>
            </a:r>
            <a:r>
              <a:rPr lang="zh-TW" altLang="en-US" sz="3600" b="1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只有三成的人及格</a:t>
            </a:r>
            <a:endParaRPr lang="en-US" altLang="zh-TW" sz="3600" b="1" dirty="0" smtClean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第一種</a:t>
            </a:r>
            <a:r>
              <a:rPr lang="en-US" altLang="zh-TW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–</a:t>
            </a:r>
            <a:r>
              <a:rPr lang="zh-TW" altLang="en-US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完全漠視的聽</a:t>
            </a:r>
            <a:endParaRPr lang="en-US" altLang="zh-TW" sz="3200" dirty="0" smtClean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第二種</a:t>
            </a:r>
            <a:r>
              <a:rPr lang="en-US" altLang="zh-TW" sz="3200" dirty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–</a:t>
            </a:r>
            <a:r>
              <a:rPr lang="zh-TW" altLang="en-US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假裝在聽</a:t>
            </a:r>
            <a:endParaRPr lang="en-US" altLang="zh-TW" sz="3200" dirty="0" smtClean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第三種</a:t>
            </a:r>
            <a:r>
              <a:rPr lang="en-US" altLang="zh-TW" sz="3200" dirty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–</a:t>
            </a:r>
            <a:r>
              <a:rPr lang="zh-TW" altLang="en-US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選擇性的聽</a:t>
            </a:r>
            <a:endParaRPr lang="en-US" altLang="zh-TW" sz="3200" dirty="0" smtClean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第四種</a:t>
            </a:r>
            <a:r>
              <a:rPr lang="en-US" altLang="zh-TW" sz="3200" dirty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–</a:t>
            </a:r>
            <a:r>
              <a:rPr lang="zh-TW" altLang="en-US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積極同理心的聽</a:t>
            </a:r>
            <a:endParaRPr lang="en-US" altLang="zh-TW" sz="3200" dirty="0" smtClean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第五種</a:t>
            </a:r>
            <a:r>
              <a:rPr lang="en-US" altLang="zh-TW" sz="3200" dirty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–</a:t>
            </a:r>
            <a:r>
              <a:rPr lang="zh-TW" altLang="en-US" sz="3200" dirty="0" smtClean="0">
                <a:latin typeface="華康郭泰碑W4" panose="03000409000000000000" pitchFamily="65" charset="-120"/>
                <a:ea typeface="華康郭泰碑W4" panose="03000409000000000000" pitchFamily="65" charset="-120"/>
              </a:rPr>
              <a:t>專業諮詢的聽</a:t>
            </a:r>
            <a:endParaRPr lang="zh-TW" altLang="en-US" sz="3200" dirty="0"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聽的內涵</a:t>
            </a:r>
            <a:endParaRPr lang="zh-TW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31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640960" cy="2016224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學會傾聽讓客戶</a:t>
            </a:r>
            <a:r>
              <a:rPr lang="en-US" altLang="zh-TW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/>
            </a:r>
            <a:br>
              <a:rPr lang="en-US" altLang="zh-TW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</a:br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第一時間想到你</a:t>
            </a:r>
            <a:endParaRPr lang="zh-TW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54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聊天就能賺大錢</a:t>
            </a:r>
            <a:endParaRPr lang="zh-TW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4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463560"/>
            <a:ext cx="8640960" cy="1524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用做志工的心做事業</a:t>
            </a:r>
            <a:endParaRPr lang="zh-TW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48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自我介紹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251520" y="1816224"/>
            <a:ext cx="6984776" cy="492514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altLang="zh-TW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•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住商不動產 台北三峽店 經理</a:t>
            </a:r>
            <a:endParaRPr lang="en-US" altLang="zh-TW" sz="2600" b="1" dirty="0" smtClean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en-US" altLang="zh-TW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•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住</a:t>
            </a:r>
            <a:r>
              <a:rPr lang="zh-TW" altLang="en-US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商不動產 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台北</a:t>
            </a:r>
            <a:r>
              <a:rPr lang="zh-TW" altLang="en-US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大學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店 </a:t>
            </a:r>
            <a:r>
              <a:rPr lang="zh-TW" altLang="en-US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經理</a:t>
            </a:r>
            <a:endParaRPr lang="en-US" altLang="zh-TW" sz="2600" b="1" dirty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en-US" altLang="zh-TW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•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北大高中家長委員會 會長</a:t>
            </a:r>
            <a:endParaRPr lang="en-US" altLang="zh-TW" sz="2600" b="1" dirty="0" smtClean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en-US" altLang="zh-TW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•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中華民國紅十字會</a:t>
            </a:r>
            <a:endParaRPr lang="en-US" altLang="zh-TW" sz="2600" b="1" dirty="0" smtClean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en-US" altLang="zh-TW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•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新北市三鶯救生隊 副隊長</a:t>
            </a:r>
            <a:endParaRPr lang="en-US" altLang="zh-TW" sz="2600" b="1" dirty="0" smtClean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en-US" altLang="zh-TW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•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中華民國紅十字會 水上安全救生教練</a:t>
            </a:r>
            <a:endParaRPr lang="en-US" altLang="zh-TW" sz="2600" b="1" dirty="0" smtClean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en-US" altLang="zh-TW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•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中華民國紅十字會 急救教練</a:t>
            </a:r>
            <a:endParaRPr lang="en-US" altLang="zh-TW" sz="2600" b="1" dirty="0" smtClean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en-US" altLang="zh-TW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•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三峽區體育會游泳委員會 </a:t>
            </a:r>
            <a:r>
              <a:rPr lang="zh-TW" altLang="en-US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總幹事</a:t>
            </a:r>
            <a:endParaRPr lang="en-US" altLang="zh-TW" sz="2600" b="1" dirty="0" smtClean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en-US" altLang="zh-TW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•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三峽區中小學家長協會 輔導理事長</a:t>
            </a:r>
            <a:endParaRPr lang="en-US" altLang="zh-TW" sz="2600" b="1" dirty="0" smtClean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>
              <a:buNone/>
            </a:pPr>
            <a:r>
              <a:rPr lang="en-US" altLang="zh-TW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•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新</a:t>
            </a:r>
            <a:r>
              <a:rPr lang="zh-TW" altLang="en-US" sz="2600" b="1" dirty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北市中小學家長</a:t>
            </a:r>
            <a:r>
              <a:rPr lang="zh-TW" altLang="en-US" sz="2600" b="1" dirty="0" smtClean="0">
                <a:ln>
                  <a:prstDash val="solid"/>
                </a:ln>
                <a:effectLst/>
                <a:latin typeface="華康郭泰碑W4" panose="03000409000000000000" pitchFamily="65" charset="-120"/>
                <a:ea typeface="華康郭泰碑W4" panose="03000409000000000000" pitchFamily="65" charset="-120"/>
              </a:rPr>
              <a:t>協會 理事長特助</a:t>
            </a:r>
            <a:endParaRPr lang="en-US" altLang="zh-TW" sz="2600" b="1" dirty="0" smtClean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endParaRPr lang="zh-TW" altLang="en-US" sz="2600" b="1" dirty="0">
              <a:ln>
                <a:prstDash val="solid"/>
              </a:ln>
              <a:effectLst/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pic>
        <p:nvPicPr>
          <p:cNvPr id="7" name="內容版面配置區 3" descr="20170719_071526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6444208" y="2348880"/>
            <a:ext cx="22322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629321"/>
            <a:ext cx="6000689" cy="4500000"/>
          </a:xfrm>
        </p:spPr>
      </p:pic>
    </p:spTree>
    <p:extLst>
      <p:ext uri="{BB962C8B-B14F-4D97-AF65-F5344CB8AC3E}">
        <p14:creationId xmlns:p14="http://schemas.microsoft.com/office/powerpoint/2010/main" val="29144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9" y="1268760"/>
            <a:ext cx="3497462" cy="5050480"/>
          </a:xfrm>
        </p:spPr>
      </p:pic>
    </p:spTree>
    <p:extLst>
      <p:ext uri="{BB962C8B-B14F-4D97-AF65-F5344CB8AC3E}">
        <p14:creationId xmlns:p14="http://schemas.microsoft.com/office/powerpoint/2010/main" val="27918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7" y="1628799"/>
            <a:ext cx="4584866" cy="4500000"/>
          </a:xfrm>
        </p:spPr>
      </p:pic>
    </p:spTree>
    <p:extLst>
      <p:ext uri="{BB962C8B-B14F-4D97-AF65-F5344CB8AC3E}">
        <p14:creationId xmlns:p14="http://schemas.microsoft.com/office/powerpoint/2010/main" val="13230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0" y="1629304"/>
            <a:ext cx="4608000" cy="4608000"/>
          </a:xfrm>
        </p:spPr>
      </p:pic>
    </p:spTree>
    <p:extLst>
      <p:ext uri="{BB962C8B-B14F-4D97-AF65-F5344CB8AC3E}">
        <p14:creationId xmlns:p14="http://schemas.microsoft.com/office/powerpoint/2010/main" val="41776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58" y="1593296"/>
            <a:ext cx="4088085" cy="4500000"/>
          </a:xfrm>
        </p:spPr>
      </p:pic>
    </p:spTree>
    <p:extLst>
      <p:ext uri="{BB962C8B-B14F-4D97-AF65-F5344CB8AC3E}">
        <p14:creationId xmlns:p14="http://schemas.microsoft.com/office/powerpoint/2010/main" val="42675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640960" cy="34563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想要有錢</a:t>
            </a:r>
            <a:endParaRPr lang="en-US" altLang="zh-TW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先把自己變值錢</a:t>
            </a:r>
            <a:endParaRPr lang="en-US" altLang="zh-TW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創造自己被</a:t>
            </a:r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利用的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價值</a:t>
            </a:r>
            <a:endParaRPr lang="en-US" altLang="zh-TW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5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612776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謝謝各位的聆聽</a:t>
            </a:r>
            <a:endParaRPr lang="zh-TW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8000" b="1" dirty="0" smtClean="0">
                <a:solidFill>
                  <a:srgbClr val="FF0000"/>
                </a:solidFill>
              </a:rPr>
              <a:t>感  恩</a:t>
            </a:r>
            <a:endParaRPr lang="zh-TW" alt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4016"/>
            <a:ext cx="8640960" cy="184482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zh-TW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  <a:cs typeface="+mj-cs"/>
              </a:rPr>
              <a:t>全國優良商業服務人員</a:t>
            </a:r>
            <a:endParaRPr lang="en-US" altLang="zh-TW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zh-TW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  <a:cs typeface="+mj-cs"/>
              </a:rPr>
              <a:t>優服之星</a:t>
            </a:r>
            <a:endParaRPr lang="en-US" altLang="zh-TW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  <a:cs typeface="+mj-cs"/>
            </a:endParaRPr>
          </a:p>
          <a:p>
            <a:pPr marL="0" indent="0" algn="ctr">
              <a:buNone/>
            </a:pPr>
            <a:endParaRPr lang="en-US" altLang="zh-TW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  <a:cs typeface="+mj-cs"/>
            </a:endParaRPr>
          </a:p>
        </p:txBody>
      </p:sp>
      <p:pic>
        <p:nvPicPr>
          <p:cNvPr id="6146" name="Picture 2" descr="5846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180974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5846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4779531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107</a:t>
            </a:r>
            <a:r>
              <a:rPr lang="zh-TW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年新北市社會優秀青年</a:t>
            </a:r>
            <a:endParaRPr lang="en-US" altLang="zh-TW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pic>
        <p:nvPicPr>
          <p:cNvPr id="7170" name="Picture 2" descr="4532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5211"/>
            <a:ext cx="2486025" cy="404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20180415_180419_0080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3796"/>
            <a:ext cx="5208248" cy="3779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15"/>
          <p:cNvSpPr>
            <a:spLocks noChangeArrowheads="1"/>
          </p:cNvSpPr>
          <p:nvPr/>
        </p:nvSpPr>
        <p:spPr bwMode="auto">
          <a:xfrm>
            <a:off x="5486400" y="5638800"/>
            <a:ext cx="5699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zh-TW" sz="5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9" name="Picture 3" descr="5846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69111"/>
            <a:ext cx="2695155" cy="3128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26992312_1555716244518544_8920502809560945493_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10423" r="5472" b="4356"/>
          <a:stretch/>
        </p:blipFill>
        <p:spPr bwMode="auto">
          <a:xfrm>
            <a:off x="5335933" y="332656"/>
            <a:ext cx="2029522" cy="3601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5846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88" y="4115959"/>
            <a:ext cx="3229335" cy="232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4537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5959"/>
            <a:ext cx="2981325" cy="2295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8064896" cy="1050713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zh-TW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  <a:cs typeface="+mj-cs"/>
              </a:rPr>
              <a:t>交易安全獎</a:t>
            </a:r>
            <a:endParaRPr lang="zh-TW" alt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  <a:cs typeface="+mj-cs"/>
            </a:endParaRPr>
          </a:p>
        </p:txBody>
      </p:sp>
      <p:pic>
        <p:nvPicPr>
          <p:cNvPr id="9218" name="Picture 2" descr="20180214_1219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5716"/>
          <a:stretch/>
        </p:blipFill>
        <p:spPr bwMode="auto">
          <a:xfrm>
            <a:off x="1696886" y="1685888"/>
            <a:ext cx="2587082" cy="4839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5846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42" y="1685888"/>
            <a:ext cx="2489754" cy="4839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32765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lphaUcPeriod"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6856" y="413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紅十字義務服務時數累積</a:t>
            </a:r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/>
            </a:r>
            <a:b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</a:br>
            <a:r>
              <a:rPr lang="zh-TW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滿</a:t>
            </a:r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1500</a:t>
            </a:r>
            <a:r>
              <a:rPr lang="zh-TW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小時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pic>
        <p:nvPicPr>
          <p:cNvPr id="8194" name="Picture 2" descr="453227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4143"/>
            <a:ext cx="2775592" cy="364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453755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64143"/>
            <a:ext cx="5087193" cy="3645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zh-TW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</a:rPr>
              <a:t>校園暑期防溺宣導</a:t>
            </a:r>
            <a:endParaRPr lang="zh-TW" altLang="en-US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9" y="1700808"/>
            <a:ext cx="3426707" cy="470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67131"/>
            <a:ext cx="4320480" cy="243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94124"/>
            <a:ext cx="4320480" cy="243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649913"/>
          </a:xfrm>
        </p:spPr>
        <p:txBody>
          <a:bodyPr/>
          <a:lstStyle/>
          <a:p>
            <a:pPr>
              <a:buFontTx/>
              <a:buNone/>
            </a:pPr>
            <a:endParaRPr lang="zh-TW" altLang="en-US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19460" name="文字方塊 3"/>
          <p:cNvSpPr txBox="1">
            <a:spLocks noChangeArrowheads="1"/>
          </p:cNvSpPr>
          <p:nvPr/>
        </p:nvSpPr>
        <p:spPr bwMode="auto">
          <a:xfrm>
            <a:off x="539552" y="404664"/>
            <a:ext cx="8064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 dirty="0" smtClean="0"/>
              <a:t>      </a:t>
            </a:r>
            <a:r>
              <a:rPr lang="zh-TW" altLang="zh-TW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anose="03000409000000000000" pitchFamily="65" charset="-120"/>
                <a:ea typeface="華康郭泰碑W4" panose="03000409000000000000" pitchFamily="65" charset="-120"/>
                <a:cs typeface="+mj-cs"/>
              </a:rPr>
              <a:t>大豹溪防溺協勤贈水</a:t>
            </a:r>
            <a:endParaRPr lang="zh-TW" alt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anose="03000409000000000000" pitchFamily="65" charset="-120"/>
              <a:ea typeface="華康郭泰碑W4" panose="03000409000000000000" pitchFamily="65" charset="-120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7" y="2492896"/>
            <a:ext cx="4249543" cy="374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4529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070424" cy="37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2434</TotalTime>
  <Words>320</Words>
  <Application>Microsoft Office PowerPoint</Application>
  <PresentationFormat>如螢幕大小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波形</vt:lpstr>
      <vt:lpstr>金仲獎評審團大獎楷模 全國巡迴講座</vt:lpstr>
      <vt:lpstr>自我介紹</vt:lpstr>
      <vt:lpstr>PowerPoint 簡報</vt:lpstr>
      <vt:lpstr>107年新北市社會優秀青年</vt:lpstr>
      <vt:lpstr>PowerPoint 簡報</vt:lpstr>
      <vt:lpstr>PowerPoint 簡報</vt:lpstr>
      <vt:lpstr>紅十字義務服務時數累積 滿1500小時</vt:lpstr>
      <vt:lpstr>校園暑期防溺宣導</vt:lpstr>
      <vt:lpstr>PowerPoint 簡報</vt:lpstr>
      <vt:lpstr>房地產免費公益講座</vt:lpstr>
      <vt:lpstr>PowerPoint 簡報</vt:lpstr>
      <vt:lpstr>自行車環島一圈</vt:lpstr>
      <vt:lpstr>登玉山主峰</vt:lpstr>
      <vt:lpstr>傾聽的力量</vt:lpstr>
      <vt:lpstr>PowerPoint 簡報</vt:lpstr>
      <vt:lpstr>聽的內涵</vt:lpstr>
      <vt:lpstr>學會傾聽讓客戶 第一時間想到你</vt:lpstr>
      <vt:lpstr>聊天就能賺大錢</vt:lpstr>
      <vt:lpstr>用做志工的心做事業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謝謝各位的聆聽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中華民國紅十字會</dc:title>
  <dc:creator>lin</dc:creator>
  <cp:lastModifiedBy>MY</cp:lastModifiedBy>
  <cp:revision>154</cp:revision>
  <dcterms:created xsi:type="dcterms:W3CDTF">2009-11-23T11:01:42Z</dcterms:created>
  <dcterms:modified xsi:type="dcterms:W3CDTF">2019-12-04T07:47:59Z</dcterms:modified>
</cp:coreProperties>
</file>